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CA5DD-B331-4A22-A85A-62010393A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85D290-CE4B-4263-8EB4-F9A472BA7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1C971-86E2-4EB1-98F4-F5849524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4CC9B7-7D49-48B4-BEC1-9C052248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FCF48-3E8E-466D-8493-71371067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1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C0DBF-A93D-45BD-8AE7-5F621EE6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62A1D7-19E8-4463-9B6E-570E485DB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AF8E9-563D-49B6-ACC6-891C5B7F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4F655-A9E3-4BE7-BF98-89DD0215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F8BAE-BB6E-4E6E-8CC3-51FAF1BA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0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519B0E-DAAD-4BC5-B9B8-4A6F0F522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74FC66-B587-4B0A-BCBC-F3E25F75E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452D9-24D8-479D-B7DC-FA224FCD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8504B-7CA7-4EC0-B398-91853F99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F89D2-1EAA-492F-8BF4-6E726CC3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0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A7263-F9FB-43C0-B5C9-B4162FE6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46C89F-445A-467B-863B-220336C81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C4273-3084-4928-826B-DBA159B7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0F511-D8C5-4288-BAF5-37C6252D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F484A-25A7-47C9-A520-32A3F6A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1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99BE0-589B-4101-A801-2B96B06A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C2D8EF-624A-4B37-B832-1B4DB1FB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71479-10E8-4628-ACD6-C03C60CA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DF50C-A0EB-46FA-88B3-BA76A38C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47BAD-31F1-4D8C-A0FD-A23A8EBD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ECBE6-E4B6-4429-A858-DCA6F1B7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BF359-F226-445D-B66A-758C3E1C7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65ECD8-A84A-4F71-A1FA-DDA8E4CE9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7EF36-2B66-4B89-B671-32D1FE8F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699E9-FFF6-4C4E-BB91-3A670E49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0171FD-4BBF-420B-86AF-ACA84FA2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238D-2E33-47E0-B40E-B4D4665F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ECB8BC-1F06-42CD-B754-79C58F0D0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C7BE59-6201-4767-B205-E1212D799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D4ABB-B0AC-4A02-8210-CD613D4CD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5FE257-CC98-4241-B789-DC9733764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6AA508-663E-401B-9D1A-933F609D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D0E519-65DD-476C-B97B-37496185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81B80B-6166-42E9-8239-A3EADEF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9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60F0E-4601-45F7-A726-21E759F3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721082-30B1-4BD2-ACBC-61968616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97CCD5-392E-46BE-AB51-08BDDA18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81E1CB-6E0A-445B-8C7A-92D4E66B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6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C07F0F-F893-40DA-A2C2-1DC1A8FB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E7E5B-A70E-4C0E-AB8A-26B41D16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E7241E-B31F-4B77-B5F2-527F93F5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9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E459A-5F2B-415E-AE98-FB478D61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4CE0C-0E8F-4D7C-91E1-454611BA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979875-B648-42AA-AE24-C457CD5E2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3ACD9A-5BD2-43A0-9B93-54D65546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5BA88-13A7-4EF7-969D-D8D0E484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F2B8D-E68B-48E6-A264-DB726258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ABC7-17FD-4A8E-AE4E-9C6308D5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5D4A78-37F9-4BE4-97BE-221CBB1B3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C35CF-A99E-4EE5-B0F3-EE057F873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F7E56B-4C18-42BE-A33B-15876414D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28FEFC-2E93-4452-AAF5-FA999897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A429B-BB96-4B7E-9071-2523E716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2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CAF0C-8DD8-4B4C-B162-E3E583F8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40B66-6D2C-4E48-BC9A-D0732AB5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FF747-4229-4D24-8E12-7B35E345D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459E-2F8B-4A4C-A9B6-4A3DA1BE2102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D16B2-29A8-4658-A554-655450FF5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04147-D783-4EDE-BF42-EF5EA266D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CFD9-8F02-4BB0-B8EC-9B847ACB0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3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d177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 t="11315" r="17338" b="5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0E1F11-DF67-42F2-8976-B47226796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295" y="426110"/>
            <a:ext cx="8715409" cy="241985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Игра-квест «Приключения семьи Ивановых в поисках семейных ценностей»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 обучения разгадыванию и составлению загадок по алгоритмам, образным и качественным характеристикам)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C3A20B4-81C7-4AA8-B912-953ADBF46581}"/>
              </a:ext>
            </a:extLst>
          </p:cNvPr>
          <p:cNvSpPr txBox="1">
            <a:spLocks/>
          </p:cNvSpPr>
          <p:nvPr/>
        </p:nvSpPr>
        <p:spPr>
          <a:xfrm>
            <a:off x="1332645" y="3272070"/>
            <a:ext cx="8362500" cy="1247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    Просвещение родителей (законных представителей) по вопросам здоровья, воспитания и развития детей младенческого, раннего о дошкольного возрастов.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 Ростовская область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 Муниципальное бюджетное дошкольное образовательное учреждение города Ростова-на-Дону "Детский сад № 177" (МБДОУ № 177)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https://www.sad177.ru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Артемова Екатерина Фёдоровна, учитель-дефектолог (89514977193,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artemova_ef@mail.ru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14156" b="3564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A721E427-E966-4EC8-A438-069E5BE65128}"/>
              </a:ext>
            </a:extLst>
          </p:cNvPr>
          <p:cNvSpPr txBox="1">
            <a:spLocks/>
          </p:cNvSpPr>
          <p:nvPr/>
        </p:nvSpPr>
        <p:spPr>
          <a:xfrm>
            <a:off x="1473987" y="3876421"/>
            <a:ext cx="9874594" cy="2492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Практическая значимость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заключается в формировании осознанного родительства через интерактивные формы просвещения, объединяющие усилия детского сада, семьи и социальных партнёров для создания единого воспитательного пространства. </a:t>
            </a:r>
            <a:endParaRPr lang="ru-RU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DB0F4-25F9-48DE-B5FD-0ED3124A7478}"/>
              </a:ext>
            </a:extLst>
          </p:cNvPr>
          <p:cNvSpPr txBox="1"/>
          <p:nvPr/>
        </p:nvSpPr>
        <p:spPr>
          <a:xfrm>
            <a:off x="5835909" y="1285306"/>
            <a:ext cx="43074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-это  практики, позволяющие как родителю, так и ребенку  за небольшое количество времени достичь конкретного результата.</a:t>
            </a:r>
            <a:endParaRPr lang="ru-RU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9E75F-7FF1-485B-A256-40BE579BF909}"/>
              </a:ext>
            </a:extLst>
          </p:cNvPr>
          <p:cNvSpPr txBox="1"/>
          <p:nvPr/>
        </p:nvSpPr>
        <p:spPr>
          <a:xfrm>
            <a:off x="-346897" y="1562304"/>
            <a:ext cx="52202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Краткосрочные образовательные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644959A-4F68-4554-A3B6-6A24F9F74E41}"/>
              </a:ext>
            </a:extLst>
          </p:cNvPr>
          <p:cNvSpPr/>
          <p:nvPr/>
        </p:nvSpPr>
        <p:spPr>
          <a:xfrm>
            <a:off x="696508" y="1494018"/>
            <a:ext cx="3214233" cy="1521568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 descr="Стрелка: прямо со сплошной заливкой">
            <a:extLst>
              <a:ext uri="{FF2B5EF4-FFF2-40B4-BE49-F238E27FC236}">
                <a16:creationId xmlns:a16="http://schemas.microsoft.com/office/drawing/2014/main" id="{4012046E-C81E-4F96-9C41-12089E101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87270" y="1581247"/>
            <a:ext cx="1848639" cy="12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1952" r="18512" b="35641"/>
          <a:stretch/>
        </p:blipFill>
        <p:spPr>
          <a:xfrm>
            <a:off x="2" y="-30491"/>
            <a:ext cx="12191998" cy="685799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939F149-0FAA-401D-8714-37D72EFAEAA5}"/>
              </a:ext>
            </a:extLst>
          </p:cNvPr>
          <p:cNvSpPr/>
          <p:nvPr/>
        </p:nvSpPr>
        <p:spPr>
          <a:xfrm>
            <a:off x="3487871" y="295921"/>
            <a:ext cx="5060515" cy="75112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DB0F4-25F9-48DE-B5FD-0ED3124A7478}"/>
              </a:ext>
            </a:extLst>
          </p:cNvPr>
          <p:cNvSpPr txBox="1"/>
          <p:nvPr/>
        </p:nvSpPr>
        <p:spPr>
          <a:xfrm>
            <a:off x="3643613" y="383163"/>
            <a:ext cx="49047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 игры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758C7189-BBD4-4CBF-A642-04C5C1232C77}"/>
              </a:ext>
            </a:extLst>
          </p:cNvPr>
          <p:cNvSpPr txBox="1">
            <a:spLocks/>
          </p:cNvSpPr>
          <p:nvPr/>
        </p:nvSpPr>
        <p:spPr>
          <a:xfrm>
            <a:off x="3818939" y="3466622"/>
            <a:ext cx="7843381" cy="2927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Формат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Семейный интерактивный квест, где участники (дети 5-10 лет + родители) помогают семье Ивановых восстановить утраченные "семейные ценности", последовательно разгадывая и составляя тематические загадки. Н каждый этап задания отводится определенное количество времени. Для ориентировки участников во времени, на экране изображен  таймер со звуком.</a:t>
            </a:r>
            <a:endParaRPr lang="ru-RU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A75AA-60D4-426A-B0E5-5DAEF7665EB8}"/>
              </a:ext>
            </a:extLst>
          </p:cNvPr>
          <p:cNvSpPr txBox="1"/>
          <p:nvPr/>
        </p:nvSpPr>
        <p:spPr>
          <a:xfrm>
            <a:off x="1059357" y="1342964"/>
            <a:ext cx="100732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Новизна практики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проявляется в инновационном сочетании квест-технологий и педагогики, где игровая динамика и персонализация способствуют усвоению семейных ценностей, развитию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межпоколенческого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взаимодействия и внедрению эффективных краткосрочных образовательных практик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9" name="Рисунок 8" descr="Лампочка со сплошной заливкой">
            <a:extLst>
              <a:ext uri="{FF2B5EF4-FFF2-40B4-BE49-F238E27FC236}">
                <a16:creationId xmlns:a16="http://schemas.microsoft.com/office/drawing/2014/main" id="{18CDE66A-2629-427E-B15C-463F1A14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17" y="340241"/>
            <a:ext cx="914400" cy="914400"/>
          </a:xfrm>
          <a:prstGeom prst="rect">
            <a:avLst/>
          </a:prstGeom>
        </p:spPr>
      </p:pic>
      <p:pic>
        <p:nvPicPr>
          <p:cNvPr id="12" name="Рисунок 11" descr="Презентация с круговой диаграммой со сплошной заливкой">
            <a:extLst>
              <a:ext uri="{FF2B5EF4-FFF2-40B4-BE49-F238E27FC236}">
                <a16:creationId xmlns:a16="http://schemas.microsoft.com/office/drawing/2014/main" id="{510AD700-4685-41DB-9D5B-88E401B4A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2031" y="3903203"/>
            <a:ext cx="1921582" cy="1921582"/>
          </a:xfrm>
          <a:prstGeom prst="rect">
            <a:avLst/>
          </a:prstGeom>
        </p:spPr>
      </p:pic>
      <p:pic>
        <p:nvPicPr>
          <p:cNvPr id="14" name="Рисунок 13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5FB9756C-2A72-49CC-A200-2722CC4C0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2895" y="295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1952" r="18512" b="35641"/>
          <a:stretch/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F0D842-55E6-4856-BA0E-ACEC210670D6}"/>
              </a:ext>
            </a:extLst>
          </p:cNvPr>
          <p:cNvSpPr txBox="1"/>
          <p:nvPr/>
        </p:nvSpPr>
        <p:spPr>
          <a:xfrm>
            <a:off x="646027" y="1329296"/>
            <a:ext cx="10539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лесу. На первом этапе продолжаем составлять слова из предложенных анаграмм.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интерактивной доске изображено дерево с секциями, в каждой секции задание в скобках, из спутанных слогов).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03CDC7-33DF-4FE1-833C-8C2750C72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75" y="3643119"/>
            <a:ext cx="4401009" cy="253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D23B10-FEE6-4EF3-803D-F9B000DAC733}"/>
              </a:ext>
            </a:extLst>
          </p:cNvPr>
          <p:cNvSpPr txBox="1"/>
          <p:nvPr/>
        </p:nvSpPr>
        <p:spPr>
          <a:xfrm>
            <a:off x="1515649" y="3825124"/>
            <a:ext cx="5194128" cy="2111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Ивановых приехала в лес, они разбрелись по разным </a:t>
            </a: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тропинкам</a:t>
            </a:r>
            <a:r>
              <a:rPr lang="ru-RU" sz="2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помочь им найти друг друга, вам необходимо раскрывая скобки, собрать слова из спутанных слогов, чтобы получились предложения. 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C6A9D7F-EB61-488F-A38F-16FAAFA8E736}"/>
              </a:ext>
            </a:extLst>
          </p:cNvPr>
          <p:cNvGrpSpPr/>
          <p:nvPr/>
        </p:nvGrpSpPr>
        <p:grpSpPr>
          <a:xfrm>
            <a:off x="3565742" y="97106"/>
            <a:ext cx="5060515" cy="1056305"/>
            <a:chOff x="3565742" y="97106"/>
            <a:chExt cx="5060515" cy="105630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939F149-0FAA-401D-8714-37D72EFAEAA5}"/>
                </a:ext>
              </a:extLst>
            </p:cNvPr>
            <p:cNvSpPr/>
            <p:nvPr/>
          </p:nvSpPr>
          <p:spPr>
            <a:xfrm>
              <a:off x="3565742" y="97106"/>
              <a:ext cx="5060515" cy="1056305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9EC797-9365-4278-9CF9-BF45A2A60F7A}"/>
                </a:ext>
              </a:extLst>
            </p:cNvPr>
            <p:cNvSpPr txBox="1"/>
            <p:nvPr/>
          </p:nvSpPr>
          <p:spPr>
            <a:xfrm>
              <a:off x="3721484" y="148204"/>
              <a:ext cx="4904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 algn="ctr"/>
              <a:r>
                <a:rPr lang="ru-RU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Краткое описание этапов игры</a:t>
              </a:r>
              <a:endPara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24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1952" r="18512" b="35641"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DE69F2-D692-453D-96B3-B56C647B9938}"/>
              </a:ext>
            </a:extLst>
          </p:cNvPr>
          <p:cNvSpPr txBox="1"/>
          <p:nvPr/>
        </p:nvSpPr>
        <p:spPr>
          <a:xfrm>
            <a:off x="646027" y="1329296"/>
            <a:ext cx="10539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этом этапе продолжаем изучать понятие «части объекта» - спрятанные буквы, составлении целого, используя игры «Найди спрятанные буквы», «Составь из букв слово». (на интерактивной доске изображен зоопарк с вывесками в форме зашифрованных букв).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93ADC4-1AD6-4AB3-8C23-719C03A2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21" y="3242765"/>
            <a:ext cx="6076950" cy="3321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571849-8370-4944-9B00-EA898F3DC1C6}"/>
              </a:ext>
            </a:extLst>
          </p:cNvPr>
          <p:cNvSpPr txBox="1"/>
          <p:nvPr/>
        </p:nvSpPr>
        <p:spPr>
          <a:xfrm>
            <a:off x="1719198" y="3701292"/>
            <a:ext cx="3867410" cy="215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семья в зоопарке, поможем им расшифровать спрятанное слово?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ОЧАГ.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05310-726C-40CC-80C2-D57B9BC96F5D}"/>
              </a:ext>
            </a:extLst>
          </p:cNvPr>
          <p:cNvSpPr txBox="1"/>
          <p:nvPr/>
        </p:nvSpPr>
        <p:spPr>
          <a:xfrm>
            <a:off x="3721484" y="148204"/>
            <a:ext cx="4904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Краткое описание этапов игры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1FF168-82F2-480B-9152-CAB9781FD718}"/>
              </a:ext>
            </a:extLst>
          </p:cNvPr>
          <p:cNvGrpSpPr/>
          <p:nvPr/>
        </p:nvGrpSpPr>
        <p:grpSpPr>
          <a:xfrm>
            <a:off x="3565742" y="97106"/>
            <a:ext cx="5060515" cy="1056305"/>
            <a:chOff x="3565742" y="97106"/>
            <a:chExt cx="5060515" cy="1056305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7CC875F-F373-40CD-8CCC-414DDD4D9786}"/>
                </a:ext>
              </a:extLst>
            </p:cNvPr>
            <p:cNvSpPr/>
            <p:nvPr/>
          </p:nvSpPr>
          <p:spPr>
            <a:xfrm>
              <a:off x="3565742" y="97106"/>
              <a:ext cx="5060515" cy="1056305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A07796-B074-4CD5-97D4-81C37421B15D}"/>
                </a:ext>
              </a:extLst>
            </p:cNvPr>
            <p:cNvSpPr txBox="1"/>
            <p:nvPr/>
          </p:nvSpPr>
          <p:spPr>
            <a:xfrm>
              <a:off x="3721484" y="148204"/>
              <a:ext cx="4904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 algn="ctr"/>
              <a:r>
                <a:rPr lang="ru-RU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Краткое описание этапов игры</a:t>
              </a:r>
              <a:endPara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79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1952" r="18512" b="35641"/>
          <a:stretch/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B302C9-8DD1-4F97-980B-3D726E23EE89}"/>
              </a:ext>
            </a:extLst>
          </p:cNvPr>
          <p:cNvSpPr txBox="1"/>
          <p:nvPr/>
        </p:nvSpPr>
        <p:spPr>
          <a:xfrm>
            <a:off x="826141" y="1158047"/>
            <a:ext cx="10539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 деревне у бабушки».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составляем слова по смыслу и рифме.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интерактивной доске изображена секция с заданием в стихотворной форме)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9239980-0034-4960-BDA3-BAA14758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62" y="2747049"/>
            <a:ext cx="4370756" cy="240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7E9A86-55B3-4A8C-A9F9-E71107F4E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06" y="4016358"/>
            <a:ext cx="4521070" cy="254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9CA0E5-1A0A-4B55-83DA-0F72A674DB4D}"/>
              </a:ext>
            </a:extLst>
          </p:cNvPr>
          <p:cNvSpPr txBox="1"/>
          <p:nvPr/>
        </p:nvSpPr>
        <p:spPr>
          <a:xfrm>
            <a:off x="1209601" y="2672976"/>
            <a:ext cx="5664797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Ивановым нужно помочь бабушке по хозяйству! Закончите стихотворения, вставляя подходящие по смыслу и рифме слова.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954197B-5DAA-4DA4-B94A-2D3EDB8E8C8C}"/>
              </a:ext>
            </a:extLst>
          </p:cNvPr>
          <p:cNvGrpSpPr/>
          <p:nvPr/>
        </p:nvGrpSpPr>
        <p:grpSpPr>
          <a:xfrm>
            <a:off x="3285717" y="96599"/>
            <a:ext cx="5061904" cy="1056305"/>
            <a:chOff x="3999700" y="-1193654"/>
            <a:chExt cx="5061904" cy="1056305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9EEA585D-84B4-411E-B3D3-AC81AF2FBD60}"/>
                </a:ext>
              </a:extLst>
            </p:cNvPr>
            <p:cNvSpPr/>
            <p:nvPr/>
          </p:nvSpPr>
          <p:spPr>
            <a:xfrm>
              <a:off x="4001089" y="-1193654"/>
              <a:ext cx="5060515" cy="1056305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759E93-865F-421C-B1B6-0E65C7A45D93}"/>
                </a:ext>
              </a:extLst>
            </p:cNvPr>
            <p:cNvSpPr txBox="1"/>
            <p:nvPr/>
          </p:nvSpPr>
          <p:spPr>
            <a:xfrm>
              <a:off x="3999700" y="-1105475"/>
              <a:ext cx="490477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449580" algn="ctr"/>
              <a:r>
                <a:rPr lang="ru-RU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Краткое описание этапов игры</a:t>
              </a:r>
              <a:endPara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33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AD594-FF4A-47F2-BAD8-7D67881F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1952" r="18512" b="35641"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939F149-0FAA-401D-8714-37D72EFAEAA5}"/>
              </a:ext>
            </a:extLst>
          </p:cNvPr>
          <p:cNvSpPr/>
          <p:nvPr/>
        </p:nvSpPr>
        <p:spPr>
          <a:xfrm>
            <a:off x="3938706" y="91576"/>
            <a:ext cx="4515006" cy="85261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DB0F4-25F9-48DE-B5FD-0ED3124A7478}"/>
              </a:ext>
            </a:extLst>
          </p:cNvPr>
          <p:cNvSpPr txBox="1"/>
          <p:nvPr/>
        </p:nvSpPr>
        <p:spPr>
          <a:xfrm>
            <a:off x="3548939" y="40829"/>
            <a:ext cx="4904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Квест успешно решает три ключевые задачи: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B45169-F14C-4A5F-9060-4B15A99A5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2" b="35343"/>
          <a:stretch/>
        </p:blipFill>
        <p:spPr>
          <a:xfrm>
            <a:off x="2947790" y="3927123"/>
            <a:ext cx="9144000" cy="2731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81F229-5950-4234-9DD0-230DD997A26A}"/>
              </a:ext>
            </a:extLst>
          </p:cNvPr>
          <p:cNvSpPr txBox="1"/>
          <p:nvPr/>
        </p:nvSpPr>
        <p:spPr>
          <a:xfrm>
            <a:off x="860956" y="994936"/>
            <a:ext cx="1108887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познавательные навыки 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участники освоили алгоритмы составления и разгадывания загадок через анализ образных и качественных характеристик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семейные связи 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совместная игровая деятельность способствовала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межпоколенческому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взаимодействию и осознанию общих ценностей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образовательный продукт 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собранная «Семейная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загадок» становится инструментом для дальнейшего развития речевых и логических навыков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показатель эффективности: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92% семей-участников отметили, что стали чаще использовать игровые формы (в т.ч. загадки) в повседневном общении с детьми.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(Формат позволяет масштабировать практику на разные возрастные группы и образовательные учреждения.)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92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530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A</dc:creator>
  <cp:lastModifiedBy>Екатерина A</cp:lastModifiedBy>
  <cp:revision>19</cp:revision>
  <dcterms:created xsi:type="dcterms:W3CDTF">2025-06-20T15:27:50Z</dcterms:created>
  <dcterms:modified xsi:type="dcterms:W3CDTF">2025-06-25T14:08:28Z</dcterms:modified>
</cp:coreProperties>
</file>